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Class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man sitting on gang chair with feet on luggage looking at airp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3" y="4329883"/>
            <a:ext cx="2568576" cy="17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man standing on middle of 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4452" y="364067"/>
            <a:ext cx="2597883" cy="38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erial photo of person using paddlebo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49" y="4495729"/>
            <a:ext cx="3144308" cy="22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867708">
            <a:off x="3264171" y="2932221"/>
            <a:ext cx="522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Past tense</a:t>
            </a:r>
            <a:endParaRPr lang="en-US" sz="4000" dirty="0"/>
          </a:p>
        </p:txBody>
      </p:sp>
      <p:pic>
        <p:nvPicPr>
          <p:cNvPr id="5" name="Picture 2" descr="white and brown rotary telephone on brown wooden ta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87" y="635091"/>
            <a:ext cx="3109808" cy="20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lue and white soccer ball on 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82" y="2114279"/>
            <a:ext cx="3176395" cy="20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oman reading book while seat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5" y="1405996"/>
            <a:ext cx="3908425" cy="21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291114" y="175661"/>
            <a:ext cx="1979177" cy="421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Learning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Luck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Unusual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Adventure 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Belongings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Smile 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Unexpected  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0" name="Picture 2" descr="woman wearing brown suit ja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9" y="254000"/>
            <a:ext cx="2937933" cy="44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person riding on snow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8" y="4876799"/>
            <a:ext cx="3040594" cy="17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son standing beside 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57" y="507999"/>
            <a:ext cx="2429933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703" y="3596095"/>
            <a:ext cx="2472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Popcorn</a:t>
            </a:r>
          </a:p>
          <a:p>
            <a:r>
              <a:rPr lang="en-US" dirty="0" smtClean="0"/>
              <a:t>Backpack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Lost / found</a:t>
            </a:r>
          </a:p>
          <a:p>
            <a:r>
              <a:rPr lang="en-US" dirty="0" smtClean="0"/>
              <a:t>Balloon</a:t>
            </a:r>
          </a:p>
          <a:p>
            <a:endParaRPr lang="en-US" dirty="0" smtClean="0"/>
          </a:p>
        </p:txBody>
      </p:sp>
      <p:pic>
        <p:nvPicPr>
          <p:cNvPr id="3" name="Picture 2" descr="grayscale photo of man and girl using inline skates near railin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42" y="4542017"/>
            <a:ext cx="2486025" cy="16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oman covering face with assorted ball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35" y="2523249"/>
            <a:ext cx="2502479" cy="35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29163</TotalTime>
  <Words>28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 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23</cp:revision>
  <cp:lastPrinted>2019-07-16T05:13:32Z</cp:lastPrinted>
  <dcterms:created xsi:type="dcterms:W3CDTF">2019-07-16T04:55:45Z</dcterms:created>
  <dcterms:modified xsi:type="dcterms:W3CDTF">2020-08-19T07:41:55Z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